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302" r:id="rId3"/>
    <p:sldId id="257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7" r:id="rId13"/>
    <p:sldId id="295" r:id="rId14"/>
    <p:sldId id="298" r:id="rId15"/>
    <p:sldId id="299" r:id="rId16"/>
    <p:sldId id="300" r:id="rId17"/>
    <p:sldId id="301" r:id="rId18"/>
    <p:sldId id="260" r:id="rId19"/>
  </p:sldIdLst>
  <p:sldSz cx="9144000" cy="5143500" type="screen16x9"/>
  <p:notesSz cx="6858000" cy="9144000"/>
  <p:embeddedFontLst>
    <p:embeddedFont>
      <p:font typeface="Raleway Thin" panose="020B0604020202020204" charset="0"/>
      <p:regular r:id="rId21"/>
      <p:bold r:id="rId22"/>
      <p:italic r:id="rId23"/>
      <p:boldItalic r:id="rId24"/>
    </p:embeddedFont>
    <p:embeddedFont>
      <p:font typeface="Raleway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Barlow Ligh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02190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71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593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27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51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17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074802" y="722602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-318544" y="722602"/>
            <a:ext cx="6293344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600" dirty="0" err="1"/>
              <a:t>Tugas</a:t>
            </a:r>
            <a:r>
              <a:rPr lang="en-US" sz="3600" dirty="0"/>
              <a:t> </a:t>
            </a:r>
            <a:r>
              <a:rPr lang="en-US" sz="3600" dirty="0" err="1"/>
              <a:t>Besar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 err="1" smtClean="0"/>
              <a:t>Pemrograman</a:t>
            </a:r>
            <a:r>
              <a:rPr lang="en-US" sz="3600" dirty="0" smtClean="0"/>
              <a:t> Web</a:t>
            </a:r>
            <a:endParaRPr sz="3600" dirty="0"/>
          </a:p>
        </p:txBody>
      </p:sp>
      <p:sp>
        <p:nvSpPr>
          <p:cNvPr id="339" name="Google Shape;338;p12"/>
          <p:cNvSpPr txBox="1">
            <a:spLocks/>
          </p:cNvSpPr>
          <p:nvPr/>
        </p:nvSpPr>
        <p:spPr>
          <a:xfrm>
            <a:off x="-353479" y="3039750"/>
            <a:ext cx="6293344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1800" dirty="0" err="1"/>
              <a:t>Kelompok</a:t>
            </a:r>
            <a:r>
              <a:rPr lang="en-US" sz="1800" dirty="0"/>
              <a:t> </a:t>
            </a:r>
            <a:r>
              <a:rPr lang="en-US" sz="1800" dirty="0" smtClean="0"/>
              <a:t>4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err="1"/>
              <a:t>Diki</a:t>
            </a:r>
            <a:r>
              <a:rPr lang="en-US" sz="1800" dirty="0"/>
              <a:t> </a:t>
            </a:r>
            <a:r>
              <a:rPr lang="en-US" sz="1800" dirty="0" err="1"/>
              <a:t>Agus</a:t>
            </a:r>
            <a:r>
              <a:rPr lang="en-US" sz="1800" dirty="0"/>
              <a:t> </a:t>
            </a:r>
            <a:r>
              <a:rPr lang="en-US" sz="1800" dirty="0" err="1"/>
              <a:t>Pangestu</a:t>
            </a:r>
            <a:r>
              <a:rPr lang="en-US" sz="1800" dirty="0"/>
              <a:t> 6702194021</a:t>
            </a:r>
          </a:p>
          <a:p>
            <a:pPr algn="ctr"/>
            <a:r>
              <a:rPr lang="en-US" sz="1800" dirty="0" err="1"/>
              <a:t>Mitsal</a:t>
            </a:r>
            <a:r>
              <a:rPr lang="en-US" sz="1800" dirty="0"/>
              <a:t> Fabian </a:t>
            </a:r>
            <a:r>
              <a:rPr lang="en-US" sz="1800" dirty="0" err="1"/>
              <a:t>Nadhiem</a:t>
            </a:r>
            <a:r>
              <a:rPr lang="en-US" sz="1800" dirty="0"/>
              <a:t> 6702193063</a:t>
            </a:r>
          </a:p>
          <a:p>
            <a:pPr algn="ctr"/>
            <a:r>
              <a:rPr lang="en-US" sz="1800" dirty="0"/>
              <a:t>Muhammad Adhri Basari 6702190028</a:t>
            </a:r>
          </a:p>
          <a:p>
            <a:pPr algn="ctr"/>
            <a:endParaRPr lang="en-US" sz="1800" dirty="0"/>
          </a:p>
        </p:txBody>
      </p:sp>
      <p:sp>
        <p:nvSpPr>
          <p:cNvPr id="340" name="Google Shape;338;p12"/>
          <p:cNvSpPr txBox="1">
            <a:spLocks/>
          </p:cNvSpPr>
          <p:nvPr/>
        </p:nvSpPr>
        <p:spPr>
          <a:xfrm>
            <a:off x="-328140" y="1608119"/>
            <a:ext cx="6293344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2800" dirty="0" smtClean="0"/>
              <a:t>“Booking Hotel”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470725"/>
          </a:xfrm>
        </p:spPr>
        <p:txBody>
          <a:bodyPr/>
          <a:lstStyle/>
          <a:p>
            <a:r>
              <a:rPr lang="en-US" sz="2800" dirty="0" smtClean="0"/>
              <a:t>Booking Information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804000"/>
            <a:ext cx="7924800" cy="2679000"/>
          </a:xfrm>
        </p:spPr>
        <p:txBody>
          <a:bodyPr/>
          <a:lstStyle/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book now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sebelumnya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muncul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Booking Information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email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telepon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pemesan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tanggal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check-in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check out. Dan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dibagian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bawah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book,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menyatakan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pesanan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selesai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624"/>
            <a:ext cx="3978100" cy="223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75" y="1190624"/>
            <a:ext cx="3895750" cy="219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9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Payment 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891225"/>
            <a:ext cx="8286750" cy="2679000"/>
          </a:xfrm>
        </p:spPr>
        <p:txBody>
          <a:bodyPr/>
          <a:lstStyle/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selesai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pemesanan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diarahkan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pembayaran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pembayar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bank,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bukti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bayar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bagian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bawah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pay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cancel.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ika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memilih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pay,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muncul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menyatakan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berhasil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pembayaran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kembali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Home.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6950"/>
            <a:ext cx="4152901" cy="2334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73" y="1146949"/>
            <a:ext cx="4152902" cy="233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5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2121298" y="3145054"/>
            <a:ext cx="4900976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Admin Fiture</a:t>
            </a:r>
            <a:endParaRPr sz="6000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24" y="68966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7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Fitur</a:t>
            </a:r>
            <a:r>
              <a:rPr lang="en-US" sz="2800" dirty="0" smtClean="0"/>
              <a:t> login admin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5" y="4010024"/>
            <a:ext cx="6800850" cy="1426725"/>
          </a:xfrm>
        </p:spPr>
        <p:txBody>
          <a:bodyPr/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user admin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password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ditentukan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5" y="1146950"/>
            <a:ext cx="5491289" cy="26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1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385000"/>
          </a:xfrm>
        </p:spPr>
        <p:txBody>
          <a:bodyPr/>
          <a:lstStyle/>
          <a:p>
            <a:r>
              <a:rPr lang="en-US" sz="2800" dirty="0" err="1" smtClean="0"/>
              <a:t>Tampilan</a:t>
            </a:r>
            <a:r>
              <a:rPr lang="en-US" sz="2800" dirty="0" smtClean="0"/>
              <a:t> </a:t>
            </a:r>
            <a:r>
              <a:rPr lang="en-US" sz="2800" dirty="0" err="1" smtClean="0"/>
              <a:t>awal</a:t>
            </a:r>
            <a:r>
              <a:rPr lang="en-US" sz="2800" dirty="0" smtClean="0"/>
              <a:t> 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057649"/>
            <a:ext cx="8277225" cy="455175"/>
          </a:xfrm>
        </p:spPr>
        <p:txBody>
          <a:bodyPr/>
          <a:lstStyle/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user admin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mengarah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Hotel Data Center,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disini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yaitu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melihat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total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pemesanan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hotel/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apartement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/villa. Ada juga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update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hapus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pemesanan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0" y="1043482"/>
            <a:ext cx="4971481" cy="27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9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442150"/>
          </a:xfrm>
        </p:spPr>
        <p:txBody>
          <a:bodyPr/>
          <a:lstStyle/>
          <a:p>
            <a:r>
              <a:rPr lang="en-US" sz="2800" dirty="0" smtClean="0"/>
              <a:t>Payment check 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804000"/>
            <a:ext cx="7677150" cy="2679000"/>
          </a:xfrm>
        </p:spPr>
        <p:txBody>
          <a:bodyPr/>
          <a:lstStyle/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admin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Approve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ataupun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Reject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pembayaran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pemesan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download slip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yaitu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bukti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bayar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dikirim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oleh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pemesan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admin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memilih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Approve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muncul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peringatan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pembayaran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berhasil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diterima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" y="1167576"/>
            <a:ext cx="3971925" cy="2233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4" y="1167576"/>
            <a:ext cx="3972251" cy="223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2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461200"/>
          </a:xfrm>
        </p:spPr>
        <p:txBody>
          <a:bodyPr/>
          <a:lstStyle/>
          <a:p>
            <a:r>
              <a:rPr lang="en-US" sz="2800" dirty="0" smtClean="0"/>
              <a:t>Payment Log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135635"/>
            <a:ext cx="7953375" cy="398025"/>
          </a:xfrm>
        </p:spPr>
        <p:txBody>
          <a:bodyPr/>
          <a:lstStyle/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Payment Data Center admin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melihat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username,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hotel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dipesan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bank transfer,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bukti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bayar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total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pembayaran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9" y="1066800"/>
            <a:ext cx="4858122" cy="27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404050"/>
          </a:xfrm>
        </p:spPr>
        <p:txBody>
          <a:bodyPr/>
          <a:lstStyle/>
          <a:p>
            <a:r>
              <a:rPr lang="en-US" sz="2800" dirty="0" smtClean="0"/>
              <a:t>Book Log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000499"/>
            <a:ext cx="7362825" cy="455175"/>
          </a:xfrm>
        </p:spPr>
        <p:txBody>
          <a:bodyPr/>
          <a:lstStyle/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Booking Data Center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email,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telepon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tanggal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check-in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check-out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pemesan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4903"/>
            <a:ext cx="4105275" cy="230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4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3" y="469570"/>
            <a:ext cx="7531554" cy="4204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2121297" y="3564154"/>
            <a:ext cx="4900976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Public</a:t>
            </a:r>
            <a:r>
              <a:rPr lang="en" sz="6000" dirty="0" smtClean="0"/>
              <a:t> Fiture</a:t>
            </a:r>
            <a:endParaRPr sz="6000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98" y="606005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6" y="606005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22" y="94967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Fitur</a:t>
            </a:r>
            <a:r>
              <a:rPr lang="en-US" sz="2800" dirty="0" smtClean="0"/>
              <a:t> </a:t>
            </a:r>
            <a:r>
              <a:rPr lang="en-US" sz="2800" dirty="0" err="1" smtClean="0"/>
              <a:t>Registrasi</a:t>
            </a:r>
            <a:endParaRPr lang="id-ID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0" y="3881700"/>
            <a:ext cx="8601075" cy="2679000"/>
          </a:xfrm>
        </p:spPr>
        <p:txBody>
          <a:bodyPr/>
          <a:lstStyle/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Sebelum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masuk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/login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web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terlebih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dahulu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Cara register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sangat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mudah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memasukkan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username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inginkan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password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d-ID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0" y="1045368"/>
            <a:ext cx="5334000" cy="2616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470725"/>
          </a:xfrm>
        </p:spPr>
        <p:txBody>
          <a:bodyPr/>
          <a:lstStyle/>
          <a:p>
            <a:r>
              <a:rPr lang="en-US" sz="2800" dirty="0" err="1" smtClean="0"/>
              <a:t>Fitur</a:t>
            </a:r>
            <a:r>
              <a:rPr lang="en-US" sz="2800" dirty="0" smtClean="0"/>
              <a:t> Login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550" y="3983475"/>
            <a:ext cx="8372475" cy="1160025"/>
          </a:xfrm>
        </p:spPr>
        <p:txBody>
          <a:bodyPr/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tinggal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memasukkan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username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password yang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buat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6" y="1076325"/>
            <a:ext cx="5339707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7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Tampilan</a:t>
            </a:r>
            <a:r>
              <a:rPr lang="en-US" sz="2800" dirty="0" smtClean="0"/>
              <a:t> </a:t>
            </a:r>
            <a:r>
              <a:rPr lang="en-US" sz="2800" dirty="0" err="1" smtClean="0"/>
              <a:t>awal</a:t>
            </a:r>
            <a:r>
              <a:rPr lang="en-US" sz="2800" dirty="0" smtClean="0"/>
              <a:t> login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275" y="4094494"/>
            <a:ext cx="7219950" cy="675506"/>
          </a:xfrm>
        </p:spPr>
        <p:txBody>
          <a:bodyPr/>
          <a:lstStyle/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di header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sampai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body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043175"/>
            <a:ext cx="5257800" cy="28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6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Fitur</a:t>
            </a:r>
            <a:r>
              <a:rPr lang="en-US" sz="2800" dirty="0" smtClean="0"/>
              <a:t> header</a:t>
            </a:r>
            <a:endParaRPr lang="id-ID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0" y="3800475"/>
            <a:ext cx="7962900" cy="769500"/>
          </a:xfrm>
        </p:spPr>
        <p:txBody>
          <a:bodyPr/>
          <a:lstStyle/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header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hotel, house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apartement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pengelompokan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data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dimasukkan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bagian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kanan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pengelompokan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kata hotel. Dan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logout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berfungsi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keluar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akun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login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4898"/>
            <a:ext cx="3800475" cy="2136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1261614"/>
            <a:ext cx="3743651" cy="21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Fitur</a:t>
            </a:r>
            <a:r>
              <a:rPr lang="en-US" sz="2800" dirty="0" smtClean="0"/>
              <a:t> </a:t>
            </a:r>
            <a:r>
              <a:rPr lang="en-US" sz="2800" dirty="0" err="1" smtClean="0"/>
              <a:t>pencarian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88935"/>
            <a:ext cx="8096250" cy="2679000"/>
          </a:xfrm>
        </p:spPr>
        <p:txBody>
          <a:bodyPr/>
          <a:lstStyle/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otomatis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program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mencari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kata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kunci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dimasukkan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contoh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kata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kunci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Bandung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otomatis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memunculkan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hotel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berada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daerah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Bandung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83" y="1157267"/>
            <a:ext cx="4125317" cy="2319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83" y="1156054"/>
            <a:ext cx="4127474" cy="23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9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</a:t>
            </a:r>
            <a:r>
              <a:rPr lang="en-US" sz="2800" dirty="0" smtClean="0"/>
              <a:t>etails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00750"/>
            <a:ext cx="7210425" cy="2679000"/>
          </a:xfrm>
        </p:spPr>
        <p:txBody>
          <a:bodyPr/>
          <a:lstStyle/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pemesanan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hotel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masuk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details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bagian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hotel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mau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dipesan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87" y="1000520"/>
            <a:ext cx="4819650" cy="27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385000"/>
          </a:xfrm>
        </p:spPr>
        <p:txBody>
          <a:bodyPr/>
          <a:lstStyle/>
          <a:p>
            <a:r>
              <a:rPr lang="en-US" sz="2800" dirty="0" err="1" smtClean="0"/>
              <a:t>Halaman</a:t>
            </a:r>
            <a:r>
              <a:rPr lang="en-US" sz="2800" dirty="0" smtClean="0"/>
              <a:t> details</a:t>
            </a:r>
            <a:endParaRPr lang="id-ID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4019549"/>
            <a:ext cx="8191825" cy="512325"/>
          </a:xfrm>
        </p:spPr>
        <p:txBody>
          <a:bodyPr/>
          <a:lstStyle/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menampilkan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foto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keseluruhan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hotel,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hotel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fasilitas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dimiliki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harga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per-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malam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book now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cancel </a:t>
            </a:r>
            <a:endParaRPr lang="id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3655"/>
            <a:ext cx="3911276" cy="2199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1303655"/>
            <a:ext cx="3943675" cy="221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89334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446</Words>
  <Application>Microsoft Office PowerPoint</Application>
  <PresentationFormat>On-screen Show (16:9)</PresentationFormat>
  <Paragraphs>52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Raleway Thin</vt:lpstr>
      <vt:lpstr>Raleway</vt:lpstr>
      <vt:lpstr>Calibri</vt:lpstr>
      <vt:lpstr>Barlow Light</vt:lpstr>
      <vt:lpstr>Arial</vt:lpstr>
      <vt:lpstr>Gaoler template</vt:lpstr>
      <vt:lpstr>Tugas Besar  Pemrograman Web</vt:lpstr>
      <vt:lpstr>Public Fiture</vt:lpstr>
      <vt:lpstr>Fitur Registrasi</vt:lpstr>
      <vt:lpstr>Fitur Login</vt:lpstr>
      <vt:lpstr>Tampilan awal login</vt:lpstr>
      <vt:lpstr>Fitur header</vt:lpstr>
      <vt:lpstr>Fitur pencarian</vt:lpstr>
      <vt:lpstr>Details</vt:lpstr>
      <vt:lpstr>Halaman details</vt:lpstr>
      <vt:lpstr>Booking Information</vt:lpstr>
      <vt:lpstr>Payment </vt:lpstr>
      <vt:lpstr>Admin Fiture</vt:lpstr>
      <vt:lpstr>Fitur login admin</vt:lpstr>
      <vt:lpstr>Tampilan awal </vt:lpstr>
      <vt:lpstr>Payment check </vt:lpstr>
      <vt:lpstr>Payment Log</vt:lpstr>
      <vt:lpstr>Book Log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Besar  Pemrograman Web</dc:title>
  <dc:creator>HI ADHRIII</dc:creator>
  <cp:lastModifiedBy>user</cp:lastModifiedBy>
  <cp:revision>11</cp:revision>
  <dcterms:modified xsi:type="dcterms:W3CDTF">2020-12-28T17:41:29Z</dcterms:modified>
</cp:coreProperties>
</file>